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35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90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5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875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824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81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67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693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6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75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54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6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56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47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3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642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97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938CAF0-8FA4-4475-AD4A-09629EFE15DD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93B5B28-644E-4996-AF8C-B23248E53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60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5CA0-76E2-45D0-A4E9-53EA622D6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106" y="2070847"/>
            <a:ext cx="8824913" cy="1061164"/>
          </a:xfrm>
        </p:spPr>
        <p:txBody>
          <a:bodyPr>
            <a:normAutofit fontScale="90000"/>
          </a:bodyPr>
          <a:lstStyle/>
          <a:p>
            <a:r>
              <a:rPr lang="en-IN" dirty="0"/>
              <a:t>Himanshu Singh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3600" b="1" dirty="0"/>
              <a:t>WEB-DEVELOPMENT</a:t>
            </a:r>
            <a:r>
              <a:rPr lang="en-IN" sz="3600" dirty="0"/>
              <a:t> </a:t>
            </a:r>
            <a:r>
              <a:rPr lang="en-IN" sz="3600" b="1" dirty="0"/>
              <a:t>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1A3E1-F183-4D61-869C-37CD8F54D244}"/>
              </a:ext>
            </a:extLst>
          </p:cNvPr>
          <p:cNvSpPr txBox="1"/>
          <p:nvPr/>
        </p:nvSpPr>
        <p:spPr>
          <a:xfrm>
            <a:off x="1407459" y="754818"/>
            <a:ext cx="10901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J.S.S ACADEMY OF TECHNICAL EDUCATION, NOIDA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06B5B-C635-4D20-9DD0-B7E838A65681}"/>
              </a:ext>
            </a:extLst>
          </p:cNvPr>
          <p:cNvSpPr txBox="1"/>
          <p:nvPr/>
        </p:nvSpPr>
        <p:spPr>
          <a:xfrm>
            <a:off x="1325284" y="3429000"/>
            <a:ext cx="4089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SUBMITTED BY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8965E-EF16-4F4A-BA6B-A84E2FB1DCFF}"/>
              </a:ext>
            </a:extLst>
          </p:cNvPr>
          <p:cNvSpPr txBox="1"/>
          <p:nvPr/>
        </p:nvSpPr>
        <p:spPr>
          <a:xfrm>
            <a:off x="1497106" y="3996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KRAPI RASTOGI</a:t>
            </a:r>
          </a:p>
          <a:p>
            <a:r>
              <a:rPr lang="en-IN" b="1" dirty="0">
                <a:solidFill>
                  <a:schemeClr val="bg1"/>
                </a:solidFill>
              </a:rPr>
              <a:t>2000910130054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C8B3D-0620-46C1-BD47-E0B9D5C5346E}"/>
              </a:ext>
            </a:extLst>
          </p:cNvPr>
          <p:cNvSpPr txBox="1"/>
          <p:nvPr/>
        </p:nvSpPr>
        <p:spPr>
          <a:xfrm>
            <a:off x="1497106" y="4538513"/>
            <a:ext cx="2080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B.TECH 2</a:t>
            </a:r>
            <a:r>
              <a:rPr lang="en-IN" sz="1400" b="1" baseline="30000" dirty="0">
                <a:solidFill>
                  <a:schemeClr val="bg1"/>
                </a:solidFill>
              </a:rPr>
              <a:t>nd</a:t>
            </a:r>
            <a:r>
              <a:rPr lang="en-IN" sz="1400" b="1" dirty="0">
                <a:solidFill>
                  <a:schemeClr val="bg1"/>
                </a:solidFill>
              </a:rPr>
              <a:t> YEAR Information Technology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B0899-C9CE-48ED-92A1-130F5EB76C50}"/>
              </a:ext>
            </a:extLst>
          </p:cNvPr>
          <p:cNvSpPr txBox="1"/>
          <p:nvPr/>
        </p:nvSpPr>
        <p:spPr>
          <a:xfrm>
            <a:off x="731463" y="1903363"/>
            <a:ext cx="670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                      Welcome to The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25CDE7-928A-43C7-8022-9C6871DED675}"/>
              </a:ext>
            </a:extLst>
          </p:cNvPr>
          <p:cNvCxnSpPr>
            <a:cxnSpLocks/>
          </p:cNvCxnSpPr>
          <p:nvPr/>
        </p:nvCxnSpPr>
        <p:spPr>
          <a:xfrm flipV="1">
            <a:off x="600635" y="1580823"/>
            <a:ext cx="11026589" cy="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451516A-6ED0-4F6B-86BD-982A6A19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41" y="3299495"/>
            <a:ext cx="5374964" cy="26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1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4245-EDF4-47DB-B953-0219E909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660" y="615080"/>
            <a:ext cx="8761413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dirty="0"/>
              <a:t>Project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F5640-6305-48FD-BB9F-45697E16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6" y="2489291"/>
            <a:ext cx="8615082" cy="41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06919-2922-4D64-BFC0-46F63614D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9" y="3902973"/>
            <a:ext cx="5934635" cy="2882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FD04A-AC40-4AEF-9D77-49FC1BB4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44" y="2461970"/>
            <a:ext cx="5839356" cy="288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9E944-D5E1-47A8-B45A-5627BAD55E95}"/>
              </a:ext>
            </a:extLst>
          </p:cNvPr>
          <p:cNvSpPr txBox="1"/>
          <p:nvPr/>
        </p:nvSpPr>
        <p:spPr>
          <a:xfrm>
            <a:off x="418009" y="2277918"/>
            <a:ext cx="50829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a shopping websites in which we can choose the products as our requirement and add to the cart 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Later we can see the chosen products with total price</a:t>
            </a: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174D7-42C2-4EA8-B9EB-0EC42E706A96}"/>
              </a:ext>
            </a:extLst>
          </p:cNvPr>
          <p:cNvSpPr txBox="1"/>
          <p:nvPr/>
        </p:nvSpPr>
        <p:spPr>
          <a:xfrm>
            <a:off x="1004047" y="708212"/>
            <a:ext cx="414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bg1"/>
                </a:solidFill>
              </a:rPr>
              <a:t>Cart Section</a:t>
            </a:r>
          </a:p>
        </p:txBody>
      </p:sp>
    </p:spTree>
    <p:extLst>
      <p:ext uri="{BB962C8B-B14F-4D97-AF65-F5344CB8AC3E}">
        <p14:creationId xmlns:p14="http://schemas.microsoft.com/office/powerpoint/2010/main" val="199111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7D5964-9772-4672-A2B5-A0C7FCB803F4}"/>
              </a:ext>
            </a:extLst>
          </p:cNvPr>
          <p:cNvSpPr txBox="1"/>
          <p:nvPr/>
        </p:nvSpPr>
        <p:spPr>
          <a:xfrm>
            <a:off x="2958353" y="3429000"/>
            <a:ext cx="8095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/>
                </a:solidFill>
              </a:rPr>
              <a:t>Thank - you</a:t>
            </a:r>
            <a:endParaRPr lang="en-IN" sz="8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2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70E164-39E0-4967-83F2-2212DE39A3E0}"/>
              </a:ext>
            </a:extLst>
          </p:cNvPr>
          <p:cNvSpPr txBox="1"/>
          <p:nvPr/>
        </p:nvSpPr>
        <p:spPr>
          <a:xfrm>
            <a:off x="806824" y="575991"/>
            <a:ext cx="666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WEB-DEVELOPMENT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449BB4-A536-4A50-AE50-164DD4056449}"/>
              </a:ext>
            </a:extLst>
          </p:cNvPr>
          <p:cNvCxnSpPr>
            <a:cxnSpLocks/>
          </p:cNvCxnSpPr>
          <p:nvPr/>
        </p:nvCxnSpPr>
        <p:spPr>
          <a:xfrm>
            <a:off x="1035423" y="1281627"/>
            <a:ext cx="460337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65B32-8312-48A6-993B-CA3481CE26DC}"/>
              </a:ext>
            </a:extLst>
          </p:cNvPr>
          <p:cNvSpPr txBox="1"/>
          <p:nvPr/>
        </p:nvSpPr>
        <p:spPr>
          <a:xfrm>
            <a:off x="999565" y="1356445"/>
            <a:ext cx="27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COURSE CONTENT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62865-B378-404D-B48F-E6714A4383C0}"/>
              </a:ext>
            </a:extLst>
          </p:cNvPr>
          <p:cNvCxnSpPr>
            <a:cxnSpLocks/>
          </p:cNvCxnSpPr>
          <p:nvPr/>
        </p:nvCxnSpPr>
        <p:spPr>
          <a:xfrm flipV="1">
            <a:off x="1035423" y="1844804"/>
            <a:ext cx="2301688" cy="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F5081D-7ECF-40FF-BC33-BC935F77085F}"/>
              </a:ext>
            </a:extLst>
          </p:cNvPr>
          <p:cNvSpPr txBox="1"/>
          <p:nvPr/>
        </p:nvSpPr>
        <p:spPr>
          <a:xfrm>
            <a:off x="1053353" y="2967317"/>
            <a:ext cx="4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to Website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195CE-7957-454D-A77B-501B00FBCCDE}"/>
              </a:ext>
            </a:extLst>
          </p:cNvPr>
          <p:cNvSpPr txBox="1"/>
          <p:nvPr/>
        </p:nvSpPr>
        <p:spPr>
          <a:xfrm>
            <a:off x="1057835" y="3439995"/>
            <a:ext cx="458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HTML(Hyper Text Markup Language)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8E6BF-4639-4263-87BB-979F2B01E38A}"/>
              </a:ext>
            </a:extLst>
          </p:cNvPr>
          <p:cNvSpPr txBox="1"/>
          <p:nvPr/>
        </p:nvSpPr>
        <p:spPr>
          <a:xfrm>
            <a:off x="1053353" y="3912673"/>
            <a:ext cx="416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CSS(Cascading Style Sheets)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9EEF7-57A7-49E1-8B87-CCA1EFEF75B3}"/>
              </a:ext>
            </a:extLst>
          </p:cNvPr>
          <p:cNvSpPr txBox="1"/>
          <p:nvPr/>
        </p:nvSpPr>
        <p:spPr>
          <a:xfrm>
            <a:off x="1053353" y="4437214"/>
            <a:ext cx="372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0FB14-A349-4AE5-8373-965E3D454AC2}"/>
              </a:ext>
            </a:extLst>
          </p:cNvPr>
          <p:cNvSpPr txBox="1"/>
          <p:nvPr/>
        </p:nvSpPr>
        <p:spPr>
          <a:xfrm>
            <a:off x="1053353" y="4907287"/>
            <a:ext cx="302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1EE866-1652-40CA-A40A-9DA23D67D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281985"/>
            <a:ext cx="4504760" cy="45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4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6BDC90-9E01-4FED-BC86-161779C52278}"/>
              </a:ext>
            </a:extLst>
          </p:cNvPr>
          <p:cNvSpPr txBox="1"/>
          <p:nvPr/>
        </p:nvSpPr>
        <p:spPr>
          <a:xfrm>
            <a:off x="699247" y="717176"/>
            <a:ext cx="4428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Introduction of web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086D0-0B94-4D3C-94DA-822D3EF0C7CE}"/>
              </a:ext>
            </a:extLst>
          </p:cNvPr>
          <p:cNvSpPr txBox="1"/>
          <p:nvPr/>
        </p:nvSpPr>
        <p:spPr>
          <a:xfrm>
            <a:off x="833718" y="1434353"/>
            <a:ext cx="36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What is a Website-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C1966-9D80-4BE9-B27A-77D03F26700E}"/>
              </a:ext>
            </a:extLst>
          </p:cNvPr>
          <p:cNvSpPr txBox="1"/>
          <p:nvPr/>
        </p:nvSpPr>
        <p:spPr>
          <a:xfrm>
            <a:off x="699247" y="2286000"/>
            <a:ext cx="1047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 of related webpages under a single domain name.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C0092-AB37-43E2-ACEB-4CB9A91C88C2}"/>
              </a:ext>
            </a:extLst>
          </p:cNvPr>
          <p:cNvSpPr txBox="1"/>
          <p:nvPr/>
        </p:nvSpPr>
        <p:spPr>
          <a:xfrm>
            <a:off x="699247" y="2787734"/>
            <a:ext cx="623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 Hyperlinks to each other.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27B77-DC3D-4AF2-8F9F-27D32D052472}"/>
              </a:ext>
            </a:extLst>
          </p:cNvPr>
          <p:cNvSpPr txBox="1"/>
          <p:nvPr/>
        </p:nvSpPr>
        <p:spPr>
          <a:xfrm>
            <a:off x="636494" y="3331603"/>
            <a:ext cx="629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Made by an individual , company or government.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CC1447-695B-491C-A6E1-BDF9E4FE6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17" y="3639381"/>
            <a:ext cx="5293659" cy="2770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9A8571-F8AF-4265-8B09-1E3D626E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3833337"/>
            <a:ext cx="3033920" cy="27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2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B7438-D44A-4B27-84B8-53714CA5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0" y="2372993"/>
            <a:ext cx="4020622" cy="4020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42AE9-32ED-439D-8848-B3D6BA79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 of This Course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2BE2C-E1C6-4A40-A3B1-B98D95707250}"/>
              </a:ext>
            </a:extLst>
          </p:cNvPr>
          <p:cNvSpPr txBox="1"/>
          <p:nvPr/>
        </p:nvSpPr>
        <p:spPr>
          <a:xfrm>
            <a:off x="8023409" y="3493284"/>
            <a:ext cx="323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Web Browser(Google Chrome , Mozilla Firefox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96DD4-F52D-4D45-83F5-81658F59EB7B}"/>
              </a:ext>
            </a:extLst>
          </p:cNvPr>
          <p:cNvSpPr txBox="1"/>
          <p:nvPr/>
        </p:nvSpPr>
        <p:spPr>
          <a:xfrm>
            <a:off x="8247527" y="4508811"/>
            <a:ext cx="307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Text editor(Notepad++ , Notepad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95C3AF-9611-4062-939D-49BC68812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0" y="1914962"/>
            <a:ext cx="2433917" cy="1216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82D9F-8EFF-428F-9CC7-7E8E4CFD4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2289347"/>
            <a:ext cx="1765436" cy="1527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E58564-1DE5-44CC-A0E1-0BD878FA5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6" y="3338920"/>
            <a:ext cx="1579723" cy="1579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CD6F2-4347-403A-AEB8-426C53E81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85" y="2383321"/>
            <a:ext cx="1513105" cy="14331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F707A-5ED2-410F-9C0B-CC6A21872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44" y="4508811"/>
            <a:ext cx="1361116" cy="1361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349BE5-FF9C-4F8A-8772-9641FE2720CD}"/>
              </a:ext>
            </a:extLst>
          </p:cNvPr>
          <p:cNvSpPr txBox="1"/>
          <p:nvPr/>
        </p:nvSpPr>
        <p:spPr>
          <a:xfrm>
            <a:off x="3350865" y="3842050"/>
            <a:ext cx="157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Mozilla Firefox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1748C-DC4A-4793-B2BB-0C3F6B202C9E}"/>
              </a:ext>
            </a:extLst>
          </p:cNvPr>
          <p:cNvSpPr txBox="1"/>
          <p:nvPr/>
        </p:nvSpPr>
        <p:spPr>
          <a:xfrm>
            <a:off x="526816" y="5155142"/>
            <a:ext cx="199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Notepad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48020-DAF0-42D2-B6B4-A747921CD3E6}"/>
              </a:ext>
            </a:extLst>
          </p:cNvPr>
          <p:cNvSpPr txBox="1"/>
          <p:nvPr/>
        </p:nvSpPr>
        <p:spPr>
          <a:xfrm>
            <a:off x="3528416" y="5793230"/>
            <a:ext cx="172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Chrome</a:t>
            </a:r>
          </a:p>
        </p:txBody>
      </p:sp>
    </p:spTree>
    <p:extLst>
      <p:ext uri="{BB962C8B-B14F-4D97-AF65-F5344CB8AC3E}">
        <p14:creationId xmlns:p14="http://schemas.microsoft.com/office/powerpoint/2010/main" val="374661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0DD7-568C-4B2C-BD75-40AF5548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54" y="597151"/>
            <a:ext cx="8761413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dirty="0"/>
              <a:t>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38BA0-41E5-4A5A-BB52-AF4684D5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3" y="2608728"/>
            <a:ext cx="5430215" cy="284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D94A63-C32B-4769-9F93-A465EE49EE66}"/>
              </a:ext>
            </a:extLst>
          </p:cNvPr>
          <p:cNvSpPr txBox="1"/>
          <p:nvPr/>
        </p:nvSpPr>
        <p:spPr>
          <a:xfrm>
            <a:off x="5432612" y="2844529"/>
            <a:ext cx="48050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- </a:t>
            </a: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  <a:t>Hyper Text Markup language</a:t>
            </a: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block of any website.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 language which is used to create web pages on the internet.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Everything that appears on web page is HTML.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can check the HTML code of any webpage by checking its source 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Allow users to organise the appearance of webpage.</a:t>
            </a:r>
          </a:p>
        </p:txBody>
      </p:sp>
    </p:spTree>
    <p:extLst>
      <p:ext uri="{BB962C8B-B14F-4D97-AF65-F5344CB8AC3E}">
        <p14:creationId xmlns:p14="http://schemas.microsoft.com/office/powerpoint/2010/main" val="391255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3FBB-F425-4623-A416-033C4F03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Basic Structure of 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2B52-3F07-40D1-B08B-59A6D1179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8" y="2312893"/>
            <a:ext cx="6010425" cy="33348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8378B4-F82D-4ABB-BAF5-DD84ABD43AE2}"/>
              </a:ext>
            </a:extLst>
          </p:cNvPr>
          <p:cNvSpPr txBox="1"/>
          <p:nvPr/>
        </p:nvSpPr>
        <p:spPr>
          <a:xfrm>
            <a:off x="7835153" y="2312893"/>
            <a:ext cx="285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Tags in 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6FEFF-6874-4AC1-9963-09ED7B0D8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66" y="3117940"/>
            <a:ext cx="5148680" cy="26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DB13-3065-42E8-B008-00B712E4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dirty="0"/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D174-9AB1-4C78-B855-5792D96D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45" y="2384611"/>
            <a:ext cx="6678844" cy="3684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A41FC-4FC9-4D58-9AE8-CF13AC4415AC}"/>
              </a:ext>
            </a:extLst>
          </p:cNvPr>
          <p:cNvSpPr txBox="1"/>
          <p:nvPr/>
        </p:nvSpPr>
        <p:spPr>
          <a:xfrm>
            <a:off x="1154954" y="2689411"/>
            <a:ext cx="42223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- </a:t>
            </a: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  <a:t>Cascading Style Sheet</a:t>
            </a: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 to format the layout of the web 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used to style an HTML document.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Describes how HTML elements should display.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Allows to add fonts , colours , background , spacing etc</a:t>
            </a: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08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88AF-F698-4634-8D1E-5AAADE1E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05" y="821268"/>
            <a:ext cx="8761413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dirty="0"/>
              <a:t>Structure of CSS and Implementation.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60D30-908D-49E3-BE3D-22F1F5239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43710"/>
            <a:ext cx="5127812" cy="3807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553DD-CE4D-4453-AAB5-A1C983EF6FF8}"/>
              </a:ext>
            </a:extLst>
          </p:cNvPr>
          <p:cNvSpPr txBox="1"/>
          <p:nvPr/>
        </p:nvSpPr>
        <p:spPr>
          <a:xfrm>
            <a:off x="6895352" y="3688782"/>
            <a:ext cx="4141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 can be added to HTML document in 3 ways:-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421415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CEC7-8DD5-4C88-BFB9-E56D2C6C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b="1" dirty="0"/>
              <a:t>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4DD45-4661-4B02-8929-3421A493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4" y="2357437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74480-1FC2-4BAC-8FC6-1BAE31162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4186798"/>
            <a:ext cx="4458139" cy="2552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36FF9-6EB6-4841-B20F-DA66469D4DCF}"/>
              </a:ext>
            </a:extLst>
          </p:cNvPr>
          <p:cNvSpPr txBox="1"/>
          <p:nvPr/>
        </p:nvSpPr>
        <p:spPr>
          <a:xfrm>
            <a:off x="5280212" y="2608729"/>
            <a:ext cx="4807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Introduced in year 1995.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, Lightweight and Interpreted language.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Makes Website Alive.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direct interactivity with the websites.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Provides good control to the user.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B986F-63C3-4776-B24F-2F25A2B3EEF9}"/>
              </a:ext>
            </a:extLst>
          </p:cNvPr>
          <p:cNvSpPr txBox="1"/>
          <p:nvPr/>
        </p:nvSpPr>
        <p:spPr>
          <a:xfrm>
            <a:off x="6248400" y="4917053"/>
            <a:ext cx="5450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Applications:-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Displaying dates and times.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Displaying pop up windows and dialog boxes.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Displaying clocks</a:t>
            </a:r>
            <a:r>
              <a:rPr lang="en-IN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5341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297</TotalTime>
  <Words>340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</vt:lpstr>
      <vt:lpstr>Century Gothic</vt:lpstr>
      <vt:lpstr>Wingdings</vt:lpstr>
      <vt:lpstr>Wingdings 3</vt:lpstr>
      <vt:lpstr>Ion Boardroom</vt:lpstr>
      <vt:lpstr>Himanshu Singh        WEB-DEVELOPMENT COURSE</vt:lpstr>
      <vt:lpstr>PowerPoint Presentation</vt:lpstr>
      <vt:lpstr>PowerPoint Presentation</vt:lpstr>
      <vt:lpstr>Requirements of This Course</vt:lpstr>
      <vt:lpstr>HTML</vt:lpstr>
      <vt:lpstr>Basic Structure of HTML</vt:lpstr>
      <vt:lpstr>CSS</vt:lpstr>
      <vt:lpstr>Structure of CSS and Implementation.</vt:lpstr>
      <vt:lpstr>JavaScript</vt:lpstr>
      <vt:lpstr>Project overview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Himanshu Singh        WEB-DEVELOPMENT COURSE</dc:title>
  <dc:creator>Himanshu Singh</dc:creator>
  <cp:lastModifiedBy>Dell abc</cp:lastModifiedBy>
  <cp:revision>9</cp:revision>
  <dcterms:created xsi:type="dcterms:W3CDTF">2021-12-17T12:22:32Z</dcterms:created>
  <dcterms:modified xsi:type="dcterms:W3CDTF">2022-02-02T19:01:04Z</dcterms:modified>
</cp:coreProperties>
</file>